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 Slab Light"/>
      <p:regular r:id="rId20"/>
      <p:bold r:id="rId21"/>
    </p:embeddedFont>
    <p:embeddedFont>
      <p:font typeface="Bebas Neue"/>
      <p:regular r:id="rId22"/>
    </p:embeddedFont>
    <p:embeddedFont>
      <p:font typeface="Overpass"/>
      <p:regular r:id="rId23"/>
      <p:bold r:id="rId24"/>
      <p:italic r:id="rId25"/>
      <p:boldItalic r:id="rId26"/>
    </p:embeddedFont>
    <p:embeddedFont>
      <p:font typeface="Fira Sans Extra Condensed Medium"/>
      <p:regular r:id="rId27"/>
      <p:bold r:id="rId28"/>
      <p:italic r:id="rId29"/>
      <p:boldItalic r:id="rId30"/>
    </p:embeddedFont>
    <p:embeddedFont>
      <p:font typeface="Overpass ExtraLight"/>
      <p:regular r:id="rId31"/>
      <p:bold r:id="rId32"/>
      <p:italic r:id="rId33"/>
      <p:boldItalic r:id="rId34"/>
    </p:embeddedFont>
    <p:embeddedFont>
      <p:font typeface="Overpass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Light-regular.fntdata"/><Relationship Id="rId22" Type="http://schemas.openxmlformats.org/officeDocument/2006/relationships/font" Target="fonts/BebasNeue-regular.fntdata"/><Relationship Id="rId21" Type="http://schemas.openxmlformats.org/officeDocument/2006/relationships/font" Target="fonts/RobotoSlabLight-bold.fntdata"/><Relationship Id="rId24" Type="http://schemas.openxmlformats.org/officeDocument/2006/relationships/font" Target="fonts/Overpass-bold.fntdata"/><Relationship Id="rId23" Type="http://schemas.openxmlformats.org/officeDocument/2006/relationships/font" Target="fonts/Overpas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verpass-boldItalic.fntdata"/><Relationship Id="rId25" Type="http://schemas.openxmlformats.org/officeDocument/2006/relationships/font" Target="fonts/Overpass-italic.fntdata"/><Relationship Id="rId28" Type="http://schemas.openxmlformats.org/officeDocument/2006/relationships/font" Target="fonts/FiraSansExtraCondensedMedium-bold.fntdata"/><Relationship Id="rId27" Type="http://schemas.openxmlformats.org/officeDocument/2006/relationships/font" Target="fonts/FiraSansExtraCondensed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ExtraCondensedMedium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verpassExtraLight-regular.fntdata"/><Relationship Id="rId30" Type="http://schemas.openxmlformats.org/officeDocument/2006/relationships/font" Target="fonts/FiraSansExtraCondensedMedium-boldItalic.fntdata"/><Relationship Id="rId11" Type="http://schemas.openxmlformats.org/officeDocument/2006/relationships/slide" Target="slides/slide7.xml"/><Relationship Id="rId33" Type="http://schemas.openxmlformats.org/officeDocument/2006/relationships/font" Target="fonts/OverpassExtraLight-italic.fntdata"/><Relationship Id="rId10" Type="http://schemas.openxmlformats.org/officeDocument/2006/relationships/slide" Target="slides/slide6.xml"/><Relationship Id="rId32" Type="http://schemas.openxmlformats.org/officeDocument/2006/relationships/font" Target="fonts/OverpassExtraLight-bold.fntdata"/><Relationship Id="rId13" Type="http://schemas.openxmlformats.org/officeDocument/2006/relationships/slide" Target="slides/slide9.xml"/><Relationship Id="rId35" Type="http://schemas.openxmlformats.org/officeDocument/2006/relationships/font" Target="fonts/OverpassLight-regular.fntdata"/><Relationship Id="rId12" Type="http://schemas.openxmlformats.org/officeDocument/2006/relationships/slide" Target="slides/slide8.xml"/><Relationship Id="rId34" Type="http://schemas.openxmlformats.org/officeDocument/2006/relationships/font" Target="fonts/OverpassExtraLight-boldItalic.fntdata"/><Relationship Id="rId15" Type="http://schemas.openxmlformats.org/officeDocument/2006/relationships/slide" Target="slides/slide11.xml"/><Relationship Id="rId37" Type="http://schemas.openxmlformats.org/officeDocument/2006/relationships/font" Target="fonts/OverpassLight-italic.fntdata"/><Relationship Id="rId14" Type="http://schemas.openxmlformats.org/officeDocument/2006/relationships/slide" Target="slides/slide10.xml"/><Relationship Id="rId36" Type="http://schemas.openxmlformats.org/officeDocument/2006/relationships/font" Target="fonts/OverpassLight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OverpassLight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0" name="Shape 1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" name="Google Shape;1901;g77a667ef0f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2" name="Google Shape;1902;g77a667ef0f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g15d2937728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9" name="Google Shape;1909;g15d2937728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5d2937728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5d2937728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7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g77d29277cd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9" name="Google Shape;3499;g77d29277cd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4" name="Shape 3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5" name="Google Shape;3505;g15d2937728e_0_1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6" name="Google Shape;3506;g15d2937728e_0_1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0" name="Shape 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1" name="Google Shape;3511;g77a667ef0f_1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2" name="Google Shape;3512;g77a667ef0f_1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7d29277cd_2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7d29277cd_2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4339e580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4339e580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7d29277cd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7d29277cd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4339e580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4339e580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4339e580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4339e580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7a667ef0f_1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7a667ef0f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859e2d699a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859e2d699a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g859e2d699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3" name="Google Shape;1893;g859e2d699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2" type="title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625300" y="1217725"/>
            <a:ext cx="3892200" cy="33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69" name="Google Shape;69;p13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2" type="subTitle"/>
          </p:nvPr>
        </p:nvSpPr>
        <p:spPr>
          <a:xfrm>
            <a:off x="4571998" y="1217725"/>
            <a:ext cx="3804300" cy="33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ONLY_3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" name="Google Shape;77;p15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3868989" y="2334485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5"/>
          <p:cNvSpPr txBox="1"/>
          <p:nvPr>
            <p:ph idx="2" type="subTitle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3" type="subTitle"/>
          </p:nvPr>
        </p:nvSpPr>
        <p:spPr>
          <a:xfrm>
            <a:off x="6075725" y="2334485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" name="Google Shape;81;p15"/>
          <p:cNvSpPr txBox="1"/>
          <p:nvPr>
            <p:ph idx="4" type="subTitle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ONLY_3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16"/>
          <p:cNvSpPr txBox="1"/>
          <p:nvPr>
            <p:ph idx="1" type="subTitle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" name="Google Shape;87;p16"/>
          <p:cNvSpPr txBox="1"/>
          <p:nvPr>
            <p:ph idx="2" type="subTitle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3" type="subTitle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4" type="subTitle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"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1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2_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2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" name="Google Shape;22;p3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" name="Google Shape;23;p3"/>
          <p:cNvSpPr txBox="1"/>
          <p:nvPr>
            <p:ph hasCustomPrompt="1"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idx="2" type="title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b="1"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_1"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1"/>
          <p:cNvSpPr txBox="1"/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2"/>
          <p:cNvSpPr/>
          <p:nvPr/>
        </p:nvSpPr>
        <p:spPr>
          <a:xfrm>
            <a:off x="2897" y="-49925"/>
            <a:ext cx="9144000" cy="5208300"/>
          </a:xfrm>
          <a:prstGeom prst="rect">
            <a:avLst/>
          </a:prstGeom>
          <a:solidFill>
            <a:schemeClr val="dk1">
              <a:alpha val="648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2"/>
          <p:cNvSpPr/>
          <p:nvPr/>
        </p:nvSpPr>
        <p:spPr>
          <a:xfrm>
            <a:off x="2724150" y="0"/>
            <a:ext cx="369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09" name="Google Shape;109;p22"/>
          <p:cNvCxnSpPr/>
          <p:nvPr/>
        </p:nvCxnSpPr>
        <p:spPr>
          <a:xfrm>
            <a:off x="2703648" y="106200"/>
            <a:ext cx="3811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22"/>
          <p:cNvCxnSpPr/>
          <p:nvPr/>
        </p:nvCxnSpPr>
        <p:spPr>
          <a:xfrm>
            <a:off x="2703648" y="5037300"/>
            <a:ext cx="3811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22"/>
          <p:cNvSpPr txBox="1"/>
          <p:nvPr>
            <p:ph type="title"/>
          </p:nvPr>
        </p:nvSpPr>
        <p:spPr>
          <a:xfrm>
            <a:off x="2724150" y="354084"/>
            <a:ext cx="36957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3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hasCustomPrompt="1" idx="2" type="title"/>
          </p:nvPr>
        </p:nvSpPr>
        <p:spPr>
          <a:xfrm>
            <a:off x="2042990" y="13549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6" name="Google Shape;116;p23"/>
          <p:cNvSpPr txBox="1"/>
          <p:nvPr>
            <p:ph idx="1" type="subTitle"/>
          </p:nvPr>
        </p:nvSpPr>
        <p:spPr>
          <a:xfrm>
            <a:off x="1588790" y="1916625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3" type="subTitle"/>
          </p:nvPr>
        </p:nvSpPr>
        <p:spPr>
          <a:xfrm>
            <a:off x="1465040" y="2195840"/>
            <a:ext cx="2121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8" name="Google Shape;118;p23"/>
          <p:cNvSpPr txBox="1"/>
          <p:nvPr>
            <p:ph hasCustomPrompt="1" idx="4" type="title"/>
          </p:nvPr>
        </p:nvSpPr>
        <p:spPr>
          <a:xfrm>
            <a:off x="4542225" y="13549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9" name="Google Shape;119;p23"/>
          <p:cNvSpPr txBox="1"/>
          <p:nvPr>
            <p:ph idx="5" type="subTitle"/>
          </p:nvPr>
        </p:nvSpPr>
        <p:spPr>
          <a:xfrm>
            <a:off x="4088025" y="1908702"/>
            <a:ext cx="18744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" name="Google Shape;120;p23"/>
          <p:cNvSpPr txBox="1"/>
          <p:nvPr>
            <p:ph idx="6" type="subTitle"/>
          </p:nvPr>
        </p:nvSpPr>
        <p:spPr>
          <a:xfrm>
            <a:off x="3852975" y="2195840"/>
            <a:ext cx="23445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1" name="Google Shape;121;p23"/>
          <p:cNvSpPr txBox="1"/>
          <p:nvPr>
            <p:ph hasCustomPrompt="1" idx="7" type="title"/>
          </p:nvPr>
        </p:nvSpPr>
        <p:spPr>
          <a:xfrm>
            <a:off x="6994306" y="13549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2" name="Google Shape;122;p23"/>
          <p:cNvSpPr txBox="1"/>
          <p:nvPr>
            <p:ph idx="8" type="subTitle"/>
          </p:nvPr>
        </p:nvSpPr>
        <p:spPr>
          <a:xfrm>
            <a:off x="6541456" y="1908693"/>
            <a:ext cx="18717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3" name="Google Shape;123;p23"/>
          <p:cNvSpPr txBox="1"/>
          <p:nvPr>
            <p:ph idx="9" type="subTitle"/>
          </p:nvPr>
        </p:nvSpPr>
        <p:spPr>
          <a:xfrm>
            <a:off x="6343756" y="2195840"/>
            <a:ext cx="2267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4" name="Google Shape;124;p23"/>
          <p:cNvSpPr txBox="1"/>
          <p:nvPr>
            <p:ph hasCustomPrompt="1" idx="13" type="title"/>
          </p:nvPr>
        </p:nvSpPr>
        <p:spPr>
          <a:xfrm>
            <a:off x="2042990" y="3241327"/>
            <a:ext cx="9660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5" name="Google Shape;125;p23"/>
          <p:cNvSpPr txBox="1"/>
          <p:nvPr>
            <p:ph idx="14" type="subTitle"/>
          </p:nvPr>
        </p:nvSpPr>
        <p:spPr>
          <a:xfrm>
            <a:off x="1588790" y="3830925"/>
            <a:ext cx="18744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23"/>
          <p:cNvSpPr txBox="1"/>
          <p:nvPr>
            <p:ph idx="15" type="subTitle"/>
          </p:nvPr>
        </p:nvSpPr>
        <p:spPr>
          <a:xfrm>
            <a:off x="1465040" y="4089824"/>
            <a:ext cx="2121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7" name="Google Shape;127;p23"/>
          <p:cNvSpPr txBox="1"/>
          <p:nvPr>
            <p:ph hasCustomPrompt="1" idx="16" type="title"/>
          </p:nvPr>
        </p:nvSpPr>
        <p:spPr>
          <a:xfrm>
            <a:off x="4542225" y="3241327"/>
            <a:ext cx="9660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8" name="Google Shape;128;p23"/>
          <p:cNvSpPr txBox="1"/>
          <p:nvPr>
            <p:ph idx="17" type="subTitle"/>
          </p:nvPr>
        </p:nvSpPr>
        <p:spPr>
          <a:xfrm>
            <a:off x="4089375" y="3830925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" name="Google Shape;129;p23"/>
          <p:cNvSpPr txBox="1"/>
          <p:nvPr>
            <p:ph idx="18" type="subTitle"/>
          </p:nvPr>
        </p:nvSpPr>
        <p:spPr>
          <a:xfrm>
            <a:off x="3919575" y="4091377"/>
            <a:ext cx="221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0" name="Google Shape;130;p23"/>
          <p:cNvSpPr txBox="1"/>
          <p:nvPr>
            <p:ph hasCustomPrompt="1" idx="19" type="title"/>
          </p:nvPr>
        </p:nvSpPr>
        <p:spPr>
          <a:xfrm>
            <a:off x="6994306" y="3241327"/>
            <a:ext cx="9660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31" name="Google Shape;131;p23"/>
          <p:cNvSpPr txBox="1"/>
          <p:nvPr>
            <p:ph idx="20" type="subTitle"/>
          </p:nvPr>
        </p:nvSpPr>
        <p:spPr>
          <a:xfrm>
            <a:off x="6541456" y="3830925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2" name="Google Shape;132;p23"/>
          <p:cNvSpPr txBox="1"/>
          <p:nvPr>
            <p:ph idx="21" type="subTitle"/>
          </p:nvPr>
        </p:nvSpPr>
        <p:spPr>
          <a:xfrm>
            <a:off x="6371656" y="4091377"/>
            <a:ext cx="221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4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" type="subTitle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6" name="Google Shape;136;p24"/>
          <p:cNvSpPr txBox="1"/>
          <p:nvPr>
            <p:ph idx="2" type="subTitle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7" name="Google Shape;137;p24"/>
          <p:cNvSpPr txBox="1"/>
          <p:nvPr>
            <p:ph idx="3" type="subTitle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8" name="Google Shape;138;p24"/>
          <p:cNvSpPr txBox="1"/>
          <p:nvPr>
            <p:ph idx="4" type="subTitle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9" name="Google Shape;139;p24"/>
          <p:cNvSpPr txBox="1"/>
          <p:nvPr>
            <p:ph idx="5" type="subTitle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0" name="Google Shape;140;p24"/>
          <p:cNvSpPr txBox="1"/>
          <p:nvPr>
            <p:ph idx="6" type="subTitle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1" name="Google Shape;141;p24"/>
          <p:cNvSpPr txBox="1"/>
          <p:nvPr>
            <p:ph idx="7" type="subTitle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8" type="subTitle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3" name="Google Shape;143;p24"/>
          <p:cNvSpPr txBox="1"/>
          <p:nvPr>
            <p:ph idx="9" type="subTitle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4" name="Google Shape;144;p24"/>
          <p:cNvSpPr txBox="1"/>
          <p:nvPr>
            <p:ph idx="13" type="subTitle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5" name="Google Shape;145;p24"/>
          <p:cNvSpPr txBox="1"/>
          <p:nvPr>
            <p:ph idx="14" type="subTitle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" name="Google Shape;146;p24"/>
          <p:cNvSpPr txBox="1"/>
          <p:nvPr>
            <p:ph idx="15" type="subTitle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47" name="Google Shape;147;p2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0" name="Google Shape;150;p25"/>
          <p:cNvSpPr txBox="1"/>
          <p:nvPr>
            <p:ph idx="1" type="subTitle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1" name="Google Shape;151;p25"/>
          <p:cNvSpPr txBox="1"/>
          <p:nvPr>
            <p:ph idx="2" type="subTitle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25"/>
          <p:cNvSpPr txBox="1"/>
          <p:nvPr>
            <p:ph idx="3" type="subTitle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3" name="Google Shape;153;p25"/>
          <p:cNvSpPr txBox="1"/>
          <p:nvPr>
            <p:ph idx="4" type="subTitle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5"/>
          <p:cNvSpPr txBox="1"/>
          <p:nvPr>
            <p:ph idx="5" type="subTitle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5" name="Google Shape;155;p25"/>
          <p:cNvSpPr txBox="1"/>
          <p:nvPr>
            <p:ph idx="6" type="subTitle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7" type="subTitle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7" name="Google Shape;157;p25"/>
          <p:cNvSpPr txBox="1"/>
          <p:nvPr>
            <p:ph idx="8" type="subTitle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" name="Google Shape;159;p2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6">
  <p:cSld name="CUSTOM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 txBox="1"/>
          <p:nvPr>
            <p:ph idx="1" type="subTitle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idx="2" type="subTitle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26"/>
          <p:cNvSpPr txBox="1"/>
          <p:nvPr>
            <p:ph idx="3" type="subTitle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idx="4" type="subTitle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26"/>
          <p:cNvSpPr txBox="1"/>
          <p:nvPr>
            <p:ph idx="5" type="subTitle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p26"/>
          <p:cNvSpPr txBox="1"/>
          <p:nvPr>
            <p:ph idx="6" type="subTitle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26"/>
          <p:cNvSpPr txBox="1"/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9" name="Google Shape;169;p26"/>
          <p:cNvSpPr txBox="1"/>
          <p:nvPr>
            <p:ph idx="7" type="subTitle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26"/>
          <p:cNvSpPr txBox="1"/>
          <p:nvPr>
            <p:ph idx="8" type="subTitle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 2">
  <p:cSld name="CUSTOM_1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3" name="Google Shape;173;p27"/>
          <p:cNvSpPr txBox="1"/>
          <p:nvPr>
            <p:ph idx="1" type="subTitle"/>
          </p:nvPr>
        </p:nvSpPr>
        <p:spPr>
          <a:xfrm>
            <a:off x="3878479" y="3404434"/>
            <a:ext cx="13806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2" type="subTitle"/>
          </p:nvPr>
        </p:nvSpPr>
        <p:spPr>
          <a:xfrm>
            <a:off x="3621679" y="3707085"/>
            <a:ext cx="1894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27"/>
          <p:cNvSpPr txBox="1"/>
          <p:nvPr>
            <p:ph idx="3" type="subTitle"/>
          </p:nvPr>
        </p:nvSpPr>
        <p:spPr>
          <a:xfrm>
            <a:off x="1160379" y="340443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6" name="Google Shape;176;p27"/>
          <p:cNvSpPr txBox="1"/>
          <p:nvPr>
            <p:ph idx="4" type="subTitle"/>
          </p:nvPr>
        </p:nvSpPr>
        <p:spPr>
          <a:xfrm>
            <a:off x="6347879" y="3707085"/>
            <a:ext cx="18927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7" name="Google Shape;177;p27"/>
          <p:cNvSpPr txBox="1"/>
          <p:nvPr>
            <p:ph idx="5" type="subTitle"/>
          </p:nvPr>
        </p:nvSpPr>
        <p:spPr>
          <a:xfrm>
            <a:off x="6607154" y="3403984"/>
            <a:ext cx="13806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" name="Google Shape;178;p27"/>
          <p:cNvSpPr txBox="1"/>
          <p:nvPr>
            <p:ph idx="6" type="subTitle"/>
          </p:nvPr>
        </p:nvSpPr>
        <p:spPr>
          <a:xfrm>
            <a:off x="903429" y="3707085"/>
            <a:ext cx="18927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1092825" y="316735"/>
            <a:ext cx="6951900" cy="6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" name="Google Shape;180;p2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" name="Google Shape;181;p27"/>
          <p:cNvGrpSpPr/>
          <p:nvPr/>
        </p:nvGrpSpPr>
        <p:grpSpPr>
          <a:xfrm>
            <a:off x="101550" y="2571913"/>
            <a:ext cx="8941926" cy="2465867"/>
            <a:chOff x="101550" y="4001975"/>
            <a:chExt cx="8941926" cy="1035600"/>
          </a:xfrm>
        </p:grpSpPr>
        <p:cxnSp>
          <p:nvCxnSpPr>
            <p:cNvPr id="182" name="Google Shape;182;p27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3" name="Google Shape;183;p27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4" name="Google Shape;184;p27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2">
  <p:cSld name="CUSTOM_2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idx="1" type="subTitle"/>
          </p:nvPr>
        </p:nvSpPr>
        <p:spPr>
          <a:xfrm>
            <a:off x="1097425" y="141965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7" name="Google Shape;187;p28"/>
          <p:cNvSpPr txBox="1"/>
          <p:nvPr>
            <p:ph idx="2" type="subTitle"/>
          </p:nvPr>
        </p:nvSpPr>
        <p:spPr>
          <a:xfrm>
            <a:off x="491125" y="1770605"/>
            <a:ext cx="1985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" name="Google Shape;188;p28"/>
          <p:cNvSpPr txBox="1"/>
          <p:nvPr>
            <p:ph idx="3" type="subTitle"/>
          </p:nvPr>
        </p:nvSpPr>
        <p:spPr>
          <a:xfrm>
            <a:off x="1097425" y="2669875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9" name="Google Shape;189;p28"/>
          <p:cNvSpPr txBox="1"/>
          <p:nvPr>
            <p:ph idx="4" type="subTitle"/>
          </p:nvPr>
        </p:nvSpPr>
        <p:spPr>
          <a:xfrm>
            <a:off x="492025" y="3022471"/>
            <a:ext cx="1984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0" name="Google Shape;190;p28"/>
          <p:cNvSpPr txBox="1"/>
          <p:nvPr>
            <p:ph idx="5" type="subTitle"/>
          </p:nvPr>
        </p:nvSpPr>
        <p:spPr>
          <a:xfrm>
            <a:off x="6688052" y="141965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1" name="Google Shape;191;p28"/>
          <p:cNvSpPr txBox="1"/>
          <p:nvPr>
            <p:ph idx="6" type="subTitle"/>
          </p:nvPr>
        </p:nvSpPr>
        <p:spPr>
          <a:xfrm>
            <a:off x="6688052" y="1767956"/>
            <a:ext cx="1985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2" name="Google Shape;192;p28"/>
          <p:cNvSpPr txBox="1"/>
          <p:nvPr>
            <p:ph idx="7" type="subTitle"/>
          </p:nvPr>
        </p:nvSpPr>
        <p:spPr>
          <a:xfrm>
            <a:off x="6668083" y="2667313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3" name="Google Shape;193;p28"/>
          <p:cNvSpPr txBox="1"/>
          <p:nvPr>
            <p:ph idx="8" type="subTitle"/>
          </p:nvPr>
        </p:nvSpPr>
        <p:spPr>
          <a:xfrm>
            <a:off x="6668083" y="3023302"/>
            <a:ext cx="1984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" name="Google Shape;194;p28"/>
          <p:cNvSpPr txBox="1"/>
          <p:nvPr>
            <p:ph type="title"/>
          </p:nvPr>
        </p:nvSpPr>
        <p:spPr>
          <a:xfrm>
            <a:off x="2680670" y="442691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p2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3">
  <p:cSld name="CUSTOM_2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idx="1" type="subTitle"/>
          </p:nvPr>
        </p:nvSpPr>
        <p:spPr>
          <a:xfrm>
            <a:off x="3892017" y="1621113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idx="2" type="subTitle"/>
          </p:nvPr>
        </p:nvSpPr>
        <p:spPr>
          <a:xfrm>
            <a:off x="669289" y="1492789"/>
            <a:ext cx="1763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29"/>
          <p:cNvSpPr txBox="1"/>
          <p:nvPr>
            <p:ph idx="3" type="subTitle"/>
          </p:nvPr>
        </p:nvSpPr>
        <p:spPr>
          <a:xfrm>
            <a:off x="3882600" y="2739825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0" name="Google Shape;200;p29"/>
          <p:cNvSpPr txBox="1"/>
          <p:nvPr>
            <p:ph idx="4" type="subTitle"/>
          </p:nvPr>
        </p:nvSpPr>
        <p:spPr>
          <a:xfrm>
            <a:off x="667489" y="2603622"/>
            <a:ext cx="1764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1" name="Google Shape;201;p29"/>
          <p:cNvSpPr txBox="1"/>
          <p:nvPr>
            <p:ph idx="5" type="subTitle"/>
          </p:nvPr>
        </p:nvSpPr>
        <p:spPr>
          <a:xfrm>
            <a:off x="3892017" y="2179013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2" name="Google Shape;202;p29"/>
          <p:cNvSpPr txBox="1"/>
          <p:nvPr>
            <p:ph idx="6" type="subTitle"/>
          </p:nvPr>
        </p:nvSpPr>
        <p:spPr>
          <a:xfrm>
            <a:off x="6711611" y="2024790"/>
            <a:ext cx="1764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29"/>
          <p:cNvSpPr txBox="1"/>
          <p:nvPr>
            <p:ph idx="7" type="subTitle"/>
          </p:nvPr>
        </p:nvSpPr>
        <p:spPr>
          <a:xfrm>
            <a:off x="3882600" y="329361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4" name="Google Shape;204;p29"/>
          <p:cNvSpPr txBox="1"/>
          <p:nvPr>
            <p:ph idx="8" type="subTitle"/>
          </p:nvPr>
        </p:nvSpPr>
        <p:spPr>
          <a:xfrm>
            <a:off x="6711611" y="3175052"/>
            <a:ext cx="1764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29"/>
          <p:cNvSpPr txBox="1"/>
          <p:nvPr>
            <p:ph type="title"/>
          </p:nvPr>
        </p:nvSpPr>
        <p:spPr>
          <a:xfrm>
            <a:off x="2654850" y="321157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" name="Google Shape;206;p2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4">
  <p:cSld name="CUSTOM_2_1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0"/>
          <p:cNvSpPr/>
          <p:nvPr/>
        </p:nvSpPr>
        <p:spPr>
          <a:xfrm>
            <a:off x="0" y="2565177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10" name="Google Shape;210;p30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211" name="Google Shape;211;p30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" name="Google Shape;212;p30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" name="Google Shape;213;p30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14" name="Google Shape;214;p30"/>
          <p:cNvSpPr txBox="1"/>
          <p:nvPr>
            <p:ph idx="1" type="subTitle"/>
          </p:nvPr>
        </p:nvSpPr>
        <p:spPr>
          <a:xfrm>
            <a:off x="656175" y="3176932"/>
            <a:ext cx="1763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0"/>
          <p:cNvSpPr txBox="1"/>
          <p:nvPr>
            <p:ph idx="2" type="subTitle"/>
          </p:nvPr>
        </p:nvSpPr>
        <p:spPr>
          <a:xfrm>
            <a:off x="2683325" y="3176932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6" name="Google Shape;216;p30"/>
          <p:cNvSpPr txBox="1"/>
          <p:nvPr>
            <p:ph idx="3" type="subTitle"/>
          </p:nvPr>
        </p:nvSpPr>
        <p:spPr>
          <a:xfrm>
            <a:off x="6725625" y="3176932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7" name="Google Shape;217;p30"/>
          <p:cNvSpPr txBox="1"/>
          <p:nvPr>
            <p:ph idx="4" type="subTitle"/>
          </p:nvPr>
        </p:nvSpPr>
        <p:spPr>
          <a:xfrm>
            <a:off x="4710283" y="3176932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30"/>
          <p:cNvSpPr txBox="1"/>
          <p:nvPr>
            <p:ph type="title"/>
          </p:nvPr>
        </p:nvSpPr>
        <p:spPr>
          <a:xfrm>
            <a:off x="1782363" y="321150"/>
            <a:ext cx="55803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621563" y="1104775"/>
            <a:ext cx="7878300" cy="36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9pPr>
          </a:lstStyle>
          <a:p/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5">
  <p:cSld name="CUSTOM_2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1"/>
          <p:cNvSpPr/>
          <p:nvPr/>
        </p:nvSpPr>
        <p:spPr>
          <a:xfrm rot="-5400000">
            <a:off x="791250" y="1657225"/>
            <a:ext cx="2261700" cy="38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2" name="Google Shape;222;p31"/>
          <p:cNvSpPr/>
          <p:nvPr/>
        </p:nvSpPr>
        <p:spPr>
          <a:xfrm rot="-5400000">
            <a:off x="6100626" y="-249300"/>
            <a:ext cx="22617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23" name="Google Shape;223;p31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31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1"/>
          <p:cNvSpPr txBox="1"/>
          <p:nvPr>
            <p:ph idx="1" type="subTitle"/>
          </p:nvPr>
        </p:nvSpPr>
        <p:spPr>
          <a:xfrm>
            <a:off x="638712" y="363441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" name="Google Shape;226;p31"/>
          <p:cNvSpPr txBox="1"/>
          <p:nvPr>
            <p:ph idx="2" type="subTitle"/>
          </p:nvPr>
        </p:nvSpPr>
        <p:spPr>
          <a:xfrm>
            <a:off x="638700" y="2930924"/>
            <a:ext cx="28245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7" name="Google Shape;227;p31"/>
          <p:cNvSpPr txBox="1"/>
          <p:nvPr>
            <p:ph idx="3" type="subTitle"/>
          </p:nvPr>
        </p:nvSpPr>
        <p:spPr>
          <a:xfrm>
            <a:off x="638712" y="264730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8" name="Google Shape;228;p31"/>
          <p:cNvSpPr txBox="1"/>
          <p:nvPr>
            <p:ph idx="4" type="subTitle"/>
          </p:nvPr>
        </p:nvSpPr>
        <p:spPr>
          <a:xfrm>
            <a:off x="638700" y="3917821"/>
            <a:ext cx="28254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9" name="Google Shape;229;p31"/>
          <p:cNvSpPr txBox="1"/>
          <p:nvPr>
            <p:ph idx="5" type="subTitle"/>
          </p:nvPr>
        </p:nvSpPr>
        <p:spPr>
          <a:xfrm>
            <a:off x="5659138" y="68682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0" name="Google Shape;230;p31"/>
          <p:cNvSpPr txBox="1"/>
          <p:nvPr>
            <p:ph idx="6" type="subTitle"/>
          </p:nvPr>
        </p:nvSpPr>
        <p:spPr>
          <a:xfrm>
            <a:off x="5659138" y="1954454"/>
            <a:ext cx="28254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1" name="Google Shape;231;p31"/>
          <p:cNvSpPr txBox="1"/>
          <p:nvPr>
            <p:ph idx="7" type="subTitle"/>
          </p:nvPr>
        </p:nvSpPr>
        <p:spPr>
          <a:xfrm>
            <a:off x="5659138" y="1673389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2" name="Google Shape;232;p31"/>
          <p:cNvSpPr txBox="1"/>
          <p:nvPr>
            <p:ph idx="8" type="subTitle"/>
          </p:nvPr>
        </p:nvSpPr>
        <p:spPr>
          <a:xfrm>
            <a:off x="5659138" y="969710"/>
            <a:ext cx="28254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3" name="Google Shape;233;p31"/>
          <p:cNvSpPr txBox="1"/>
          <p:nvPr>
            <p:ph type="title"/>
          </p:nvPr>
        </p:nvSpPr>
        <p:spPr>
          <a:xfrm>
            <a:off x="614437" y="321594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/>
          <p:nvPr/>
        </p:nvSpPr>
        <p:spPr>
          <a:xfrm>
            <a:off x="12520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2"/>
          <p:cNvSpPr/>
          <p:nvPr/>
        </p:nvSpPr>
        <p:spPr>
          <a:xfrm>
            <a:off x="2662900" y="1745225"/>
            <a:ext cx="3865500" cy="3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2"/>
          <p:cNvSpPr txBox="1"/>
          <p:nvPr/>
        </p:nvSpPr>
        <p:spPr>
          <a:xfrm>
            <a:off x="3072000" y="3765794"/>
            <a:ext cx="30000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</a:t>
            </a:r>
            <a:r>
              <a:rPr b="1" lang="en" sz="11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Slidesgo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including icons by </a:t>
            </a:r>
            <a:r>
              <a:rPr b="1" lang="en" sz="11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Flaticon,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and infographics &amp; images by </a:t>
            </a:r>
            <a:r>
              <a:rPr b="1" lang="en" sz="11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b="1" sz="110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238" name="Google Shape;238;p32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9" name="Google Shape;239;p32"/>
          <p:cNvSpPr txBox="1"/>
          <p:nvPr>
            <p:ph idx="1" type="subTitle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240" name="Google Shape;240;p32"/>
          <p:cNvCxnSpPr/>
          <p:nvPr/>
        </p:nvCxnSpPr>
        <p:spPr>
          <a:xfrm>
            <a:off x="2661313" y="5037300"/>
            <a:ext cx="3872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idx="1" type="subTitle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8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" name="Google Shape;49;p8"/>
          <p:cNvSpPr txBox="1"/>
          <p:nvPr>
            <p:ph idx="1" type="subTitle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2" type="subTitle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b="1" sz="43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/>
          <p:nvPr>
            <p:ph idx="1" type="subTitle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the stress out of grocery shopping</a:t>
            </a:r>
            <a:endParaRPr/>
          </a:p>
        </p:txBody>
      </p:sp>
      <p:sp>
        <p:nvSpPr>
          <p:cNvPr id="246" name="Google Shape;246;p33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Grocery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Dash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p42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Want to browse?</a:t>
            </a:r>
            <a:endParaRPr/>
          </a:p>
        </p:txBody>
      </p:sp>
      <p:sp>
        <p:nvSpPr>
          <p:cNvPr id="1905" name="Google Shape;1905;p42"/>
          <p:cNvSpPr txBox="1"/>
          <p:nvPr>
            <p:ph idx="4" type="subTitle"/>
          </p:nvPr>
        </p:nvSpPr>
        <p:spPr>
          <a:xfrm>
            <a:off x="6374250" y="883475"/>
            <a:ext cx="2576700" cy="24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Unsure of what you need but don’t want to wander? Curious about the </a:t>
            </a:r>
            <a:r>
              <a:rPr lang="en"/>
              <a:t>difference</a:t>
            </a:r>
            <a:r>
              <a:rPr lang="en"/>
              <a:t> between brands? The items tab connects to the store’s site and gives you more information you may not find in </a:t>
            </a:r>
            <a:r>
              <a:rPr lang="en"/>
              <a:t>store</a:t>
            </a:r>
            <a:r>
              <a:rPr lang="en"/>
              <a:t>.</a:t>
            </a:r>
            <a:endParaRPr/>
          </a:p>
        </p:txBody>
      </p:sp>
      <p:pic>
        <p:nvPicPr>
          <p:cNvPr id="1906" name="Google Shape;1906;p42"/>
          <p:cNvPicPr preferRelativeResize="0"/>
          <p:nvPr/>
        </p:nvPicPr>
        <p:blipFill rotWithShape="1">
          <a:blip r:embed="rId3">
            <a:alphaModFix/>
          </a:blip>
          <a:srcRect b="12333" l="17833" r="13124" t="13854"/>
          <a:stretch/>
        </p:blipFill>
        <p:spPr>
          <a:xfrm>
            <a:off x="3490750" y="139975"/>
            <a:ext cx="2632751" cy="500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0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p43"/>
          <p:cNvSpPr txBox="1"/>
          <p:nvPr>
            <p:ph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/>
              <a:t>0</a:t>
            </a:r>
            <a:r>
              <a:rPr lang="en"/>
              <a:t>3</a:t>
            </a:r>
            <a:endParaRPr b="1" sz="10000"/>
          </a:p>
        </p:txBody>
      </p:sp>
      <p:sp>
        <p:nvSpPr>
          <p:cNvPr id="1912" name="Google Shape;1912;p43"/>
          <p:cNvSpPr txBox="1"/>
          <p:nvPr>
            <p:ph idx="2" type="title"/>
          </p:nvPr>
        </p:nvSpPr>
        <p:spPr>
          <a:xfrm>
            <a:off x="3715400" y="1753300"/>
            <a:ext cx="5428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700"/>
              <a:t>Competitors</a:t>
            </a:r>
            <a:endParaRPr sz="8700"/>
          </a:p>
        </p:txBody>
      </p:sp>
      <p:sp>
        <p:nvSpPr>
          <p:cNvPr id="1913" name="Google Shape;1913;p43"/>
          <p:cNvSpPr txBox="1"/>
          <p:nvPr>
            <p:ph idx="1" type="subTitle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we’re better.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44"/>
          <p:cNvSpPr txBox="1"/>
          <p:nvPr>
            <p:ph type="title"/>
          </p:nvPr>
        </p:nvSpPr>
        <p:spPr>
          <a:xfrm>
            <a:off x="2436650" y="376325"/>
            <a:ext cx="40722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76250" lvl="0" marL="457200" rtl="0" algn="ctr">
              <a:spcBef>
                <a:spcPts val="0"/>
              </a:spcBef>
              <a:spcAft>
                <a:spcPts val="0"/>
              </a:spcAft>
              <a:buSzPts val="3900"/>
              <a:buAutoNum type="arabicPeriod"/>
            </a:pPr>
            <a:r>
              <a:rPr lang="en" sz="3900"/>
              <a:t>Instacart</a:t>
            </a:r>
            <a:endParaRPr sz="3900"/>
          </a:p>
        </p:txBody>
      </p:sp>
      <p:grpSp>
        <p:nvGrpSpPr>
          <p:cNvPr id="1919" name="Google Shape;1919;p44"/>
          <p:cNvGrpSpPr/>
          <p:nvPr/>
        </p:nvGrpSpPr>
        <p:grpSpPr>
          <a:xfrm>
            <a:off x="4079385" y="5260365"/>
            <a:ext cx="4721891" cy="2408367"/>
            <a:chOff x="238125" y="1038125"/>
            <a:chExt cx="7146800" cy="3633625"/>
          </a:xfrm>
        </p:grpSpPr>
        <p:sp>
          <p:nvSpPr>
            <p:cNvPr id="1920" name="Google Shape;1920;p44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4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4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4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4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4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4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4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4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4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4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4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4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4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4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4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4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4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4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4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4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4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44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44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4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4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4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4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4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4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4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44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4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4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4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4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44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44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4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4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44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44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44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44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44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44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44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44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44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44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4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44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44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4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4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4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4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4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4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4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4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4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4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4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4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4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4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4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4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4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4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4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4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4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4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4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4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4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4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4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4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4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4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4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4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4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44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44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4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4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4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4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4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4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44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44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4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4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4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4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4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4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4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4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4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4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4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44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44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4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44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4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4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4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4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4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4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44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4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44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44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4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4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4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4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4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4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4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4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4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4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44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44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44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44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44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44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4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44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44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4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4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4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4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4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4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4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44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4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4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44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44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4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4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4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44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4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44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44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4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4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4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44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44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44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44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44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44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44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44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4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4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44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44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44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44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44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44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44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44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4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44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44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4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4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44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4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4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44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44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4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4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4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4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4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4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4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4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44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44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4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4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4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4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4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4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4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4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44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44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4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4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44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44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44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4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4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4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4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44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44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4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4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4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4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44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44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4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4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4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4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4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4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4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44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44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44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44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44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44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44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44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44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44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44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44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44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4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4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4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4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4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4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4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4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44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44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44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44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44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44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4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4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4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4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4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4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4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4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44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44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4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4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4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4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4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4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44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44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4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44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44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4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4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4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44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44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44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44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44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44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44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44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44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44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44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44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44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44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44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44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44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4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44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44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44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44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44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4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44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44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44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44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4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4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44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44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44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44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44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44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44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44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44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44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44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44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44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44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44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4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44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44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4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44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4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4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44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44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44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44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44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44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4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4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4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4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4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4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4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4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4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4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4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4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4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4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4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4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4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4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4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4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4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4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4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44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4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4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4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4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4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4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4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4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44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44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44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4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44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44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44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44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4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4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4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4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44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44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4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4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4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44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44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4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4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4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4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4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4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44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44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44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44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44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44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44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44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4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4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4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4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4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44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44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44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44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44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44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44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44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44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44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4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44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44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44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44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44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44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44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44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44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44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44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44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44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44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44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44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4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4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4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4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4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4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4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4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4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4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4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4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4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4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4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4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4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4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4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4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4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4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4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4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4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4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4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44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44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44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44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44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44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44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44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44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4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4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4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4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4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4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4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44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44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44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4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4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4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44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44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4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4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4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44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44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4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4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4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44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44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44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44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44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44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44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44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44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44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44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44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44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44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44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44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44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44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44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44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44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44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44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44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44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44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44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44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44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44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44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44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44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44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44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44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44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44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44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44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44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44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44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44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44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44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44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44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44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44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44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44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44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44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44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44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44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44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44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44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44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44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44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44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44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44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44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44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44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44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44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44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44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44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44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44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44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44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44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44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44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44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44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44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44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4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4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4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4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4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44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44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44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44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44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44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44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44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44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44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44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44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44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44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44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44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44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44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44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44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44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44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44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4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4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4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4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4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4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4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4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4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4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4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4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4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4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4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4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4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4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4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4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4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4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4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4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4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4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4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4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4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4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4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4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44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44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44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44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44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4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4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4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4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4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4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44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44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44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44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44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44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44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44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44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44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44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44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44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44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44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44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4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4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44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44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44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44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44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44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44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44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44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44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44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44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44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44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44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44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44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44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44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44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44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44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44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44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44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44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44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44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44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44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44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44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44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44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44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44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44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44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44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44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44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44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44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44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44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44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44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44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44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44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44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44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4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4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44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4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44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4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4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44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44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44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44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4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4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44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4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4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4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4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4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4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4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4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4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4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4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4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4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4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4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4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4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4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4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4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4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4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4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4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4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4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4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4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4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4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4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4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4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4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4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4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4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4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4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4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4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4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4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4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4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4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4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4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4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4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4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4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4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4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4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4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4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4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4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4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44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44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4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4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4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4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44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4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4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4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4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4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44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4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4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44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44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44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44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44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44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44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44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4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44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44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44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44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4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4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4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44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44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44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4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44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44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44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4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4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44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4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4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4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4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44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44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4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4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4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4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4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4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4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4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4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4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4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4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4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4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44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44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44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4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4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44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44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44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44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4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4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44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44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44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44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44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44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44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4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4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4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44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44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44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4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4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44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44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44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44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4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4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44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44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44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44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44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44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44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4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4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4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44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44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44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4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4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44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44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44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44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4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4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44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44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44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44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44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44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44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4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4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4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44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44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44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4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4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44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44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44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44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44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44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44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44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44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44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44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44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44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44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44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44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44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44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44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44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44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44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44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44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44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44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44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44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44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44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44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44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44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44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44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44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44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44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44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44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44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44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44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44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44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44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44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44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44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44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44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44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44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44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44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44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44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4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4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4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44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44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44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44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44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44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44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44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44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44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44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44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44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44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44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44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44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44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44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44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44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44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44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44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44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44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44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44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44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44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44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44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44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4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4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44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44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44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44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4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44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44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44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4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4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44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44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44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4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4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44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44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44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44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44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44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44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44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44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44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44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44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44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44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44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44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44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44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44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44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4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44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44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44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4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4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44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44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44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4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44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44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44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44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44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44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44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44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44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44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44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44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44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44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44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44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44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44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44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44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44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44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44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44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44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44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44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44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44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44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44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44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44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44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44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4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4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4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44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44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44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44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4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4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4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44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44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4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4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44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44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44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44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44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44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44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44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44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44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44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44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44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44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44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44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44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44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44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44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44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44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44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44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44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44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44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44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4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4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4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44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44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44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4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4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44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44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44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44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44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44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44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44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44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44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44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44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44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4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4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4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44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44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44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4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4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44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44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44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44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4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4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44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44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44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44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44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44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44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4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4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4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44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44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44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4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4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44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44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44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44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44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44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44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44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44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44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44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44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44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44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4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4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44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44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44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4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4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44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44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44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44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44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44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44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44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44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44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44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44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44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4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4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4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44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44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44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4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44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44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44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44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44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44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44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44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44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44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44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44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44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44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44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44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44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44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44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44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44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44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44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44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44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44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44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44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44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44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44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44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44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44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44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44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44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44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44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44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44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44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44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44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44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44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44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44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44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44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44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44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44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44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44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44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44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44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44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44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44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44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44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44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44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44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44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44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44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44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44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44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44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44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44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44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44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44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44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44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44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44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44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44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44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44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44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44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44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44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44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44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44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44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44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44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44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44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44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44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44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44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44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44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44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44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44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44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44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44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44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44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44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44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44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44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44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44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44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44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44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44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44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44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44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44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44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44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44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44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44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44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44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44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44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4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4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44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44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44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44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44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44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44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44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44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44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44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4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4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44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44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44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44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44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44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44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44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44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44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44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44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44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44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44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44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44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44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44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44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44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44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44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44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44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44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44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4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4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4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44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44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4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4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44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44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4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44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44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4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4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4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4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44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44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44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44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44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44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44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44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44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44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44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44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4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4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4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44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44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44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44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44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44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44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44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44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44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44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44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44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44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44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44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44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44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44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44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44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44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44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44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44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4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4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44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44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44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44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44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44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44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44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44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44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44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4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4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4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4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44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44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44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44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44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44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44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44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44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44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44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44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44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44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44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44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44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44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44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44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44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44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44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44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44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4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4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4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4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44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44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44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44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44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44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44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44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44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44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44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44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44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4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44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44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44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4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4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4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4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4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44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44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44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44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44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44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44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44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44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44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44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44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44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44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44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2" name="Google Shape;3492;p44"/>
          <p:cNvSpPr txBox="1"/>
          <p:nvPr>
            <p:ph type="title"/>
          </p:nvPr>
        </p:nvSpPr>
        <p:spPr>
          <a:xfrm>
            <a:off x="2358700" y="2236675"/>
            <a:ext cx="40722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2. grocery sites</a:t>
            </a:r>
            <a:endParaRPr sz="3900"/>
          </a:p>
        </p:txBody>
      </p:sp>
      <p:sp>
        <p:nvSpPr>
          <p:cNvPr id="3493" name="Google Shape;3493;p44"/>
          <p:cNvSpPr txBox="1"/>
          <p:nvPr>
            <p:ph idx="4294967295" type="subTitle"/>
          </p:nvPr>
        </p:nvSpPr>
        <p:spPr>
          <a:xfrm>
            <a:off x="3098553" y="2896825"/>
            <a:ext cx="2946900" cy="4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Overwhelming and confusing, does not provide a visual aide. We simplify the information giving you only what you need.</a:t>
            </a:r>
            <a:endParaRPr/>
          </a:p>
        </p:txBody>
      </p:sp>
      <p:pic>
        <p:nvPicPr>
          <p:cNvPr id="3494" name="Google Shape;349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3850" y="1719257"/>
            <a:ext cx="2746951" cy="20602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5" name="Google Shape;3495;p44"/>
          <p:cNvPicPr preferRelativeResize="0"/>
          <p:nvPr/>
        </p:nvPicPr>
        <p:blipFill rotWithShape="1">
          <a:blip r:embed="rId5">
            <a:alphaModFix/>
          </a:blip>
          <a:srcRect b="0" l="12899" r="0" t="0"/>
          <a:stretch/>
        </p:blipFill>
        <p:spPr>
          <a:xfrm>
            <a:off x="6430900" y="1719250"/>
            <a:ext cx="2713100" cy="233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96" name="Google Shape;3496;p44"/>
          <p:cNvSpPr txBox="1"/>
          <p:nvPr/>
        </p:nvSpPr>
        <p:spPr>
          <a:xfrm>
            <a:off x="3072000" y="1001100"/>
            <a:ext cx="3000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(Or other shopping apps) Not cost effective. Relies on a stanger’s judgment rather than your own. </a:t>
            </a:r>
            <a:endParaRPr sz="18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0" name="Shape 3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1" name="Google Shape;3501;p45"/>
          <p:cNvSpPr txBox="1"/>
          <p:nvPr>
            <p:ph type="title"/>
          </p:nvPr>
        </p:nvSpPr>
        <p:spPr>
          <a:xfrm>
            <a:off x="2983652" y="1580088"/>
            <a:ext cx="317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Team: GroceryDash</a:t>
            </a:r>
            <a:endParaRPr/>
          </a:p>
        </p:txBody>
      </p:sp>
      <p:sp>
        <p:nvSpPr>
          <p:cNvPr id="3502" name="Google Shape;3502;p45"/>
          <p:cNvSpPr txBox="1"/>
          <p:nvPr/>
        </p:nvSpPr>
        <p:spPr>
          <a:xfrm>
            <a:off x="2942550" y="3103205"/>
            <a:ext cx="32589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By: Kenoya Musa, Christopher Sheppard, Rami Ismael, Jakho Nematov </a:t>
            </a:r>
            <a:endParaRPr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cxnSp>
        <p:nvCxnSpPr>
          <p:cNvPr id="3503" name="Google Shape;3503;p45"/>
          <p:cNvCxnSpPr/>
          <p:nvPr/>
        </p:nvCxnSpPr>
        <p:spPr>
          <a:xfrm rot="10800000">
            <a:off x="786075" y="5037300"/>
            <a:ext cx="3696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7" name="Shape 3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8" name="Google Shape;3508;p46"/>
          <p:cNvSpPr txBox="1"/>
          <p:nvPr>
            <p:ph type="title"/>
          </p:nvPr>
        </p:nvSpPr>
        <p:spPr>
          <a:xfrm>
            <a:off x="2983652" y="1356500"/>
            <a:ext cx="317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TO OUR DEMO:</a:t>
            </a:r>
            <a:endParaRPr/>
          </a:p>
        </p:txBody>
      </p:sp>
      <p:sp>
        <p:nvSpPr>
          <p:cNvPr id="3509" name="Google Shape;3509;p46"/>
          <p:cNvSpPr txBox="1"/>
          <p:nvPr/>
        </p:nvSpPr>
        <p:spPr>
          <a:xfrm>
            <a:off x="3072000" y="21487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Link: https://github.com/Rami-Ismael/grocery-dash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3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p47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3515" name="Google Shape;3515;p47"/>
          <p:cNvSpPr/>
          <p:nvPr/>
        </p:nvSpPr>
        <p:spPr>
          <a:xfrm>
            <a:off x="3727791" y="3142968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6" name="Google Shape;3516;p47"/>
          <p:cNvGrpSpPr/>
          <p:nvPr/>
        </p:nvGrpSpPr>
        <p:grpSpPr>
          <a:xfrm>
            <a:off x="4176512" y="3143156"/>
            <a:ext cx="346056" cy="345674"/>
            <a:chOff x="3303268" y="3817349"/>
            <a:chExt cx="346056" cy="345674"/>
          </a:xfrm>
        </p:grpSpPr>
        <p:sp>
          <p:nvSpPr>
            <p:cNvPr id="3517" name="Google Shape;3517;p47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1" name="Google Shape;3521;p47"/>
          <p:cNvGrpSpPr/>
          <p:nvPr/>
        </p:nvGrpSpPr>
        <p:grpSpPr>
          <a:xfrm>
            <a:off x="4625602" y="3143156"/>
            <a:ext cx="346056" cy="345674"/>
            <a:chOff x="3752358" y="3817349"/>
            <a:chExt cx="346056" cy="345674"/>
          </a:xfrm>
        </p:grpSpPr>
        <p:sp>
          <p:nvSpPr>
            <p:cNvPr id="3522" name="Google Shape;3522;p47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6" name="Google Shape;3526;p47"/>
          <p:cNvGrpSpPr/>
          <p:nvPr/>
        </p:nvGrpSpPr>
        <p:grpSpPr>
          <a:xfrm>
            <a:off x="5074691" y="3133171"/>
            <a:ext cx="346024" cy="345674"/>
            <a:chOff x="4201447" y="3817349"/>
            <a:chExt cx="346024" cy="345674"/>
          </a:xfrm>
        </p:grpSpPr>
        <p:sp>
          <p:nvSpPr>
            <p:cNvPr id="3527" name="Google Shape;3527;p47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47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29" name="Google Shape;3529;p47"/>
          <p:cNvSpPr txBox="1"/>
          <p:nvPr>
            <p:ph idx="4294967295" type="subTitle"/>
          </p:nvPr>
        </p:nvSpPr>
        <p:spPr>
          <a:xfrm>
            <a:off x="2676416" y="4506146"/>
            <a:ext cx="3834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</a:rPr>
              <a:t>Please keep this slide for attribution.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530" name="Google Shape;3530;p47"/>
          <p:cNvSpPr txBox="1"/>
          <p:nvPr>
            <p:ph idx="1" type="subTitle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inconvenience</a:t>
            </a:r>
            <a:r>
              <a:rPr lang="en"/>
              <a:t> of grocery shopping</a:t>
            </a:r>
            <a:endParaRPr/>
          </a:p>
        </p:txBody>
      </p:sp>
      <p:sp>
        <p:nvSpPr>
          <p:cNvPr id="252" name="Google Shape;252;p34"/>
          <p:cNvSpPr txBox="1"/>
          <p:nvPr>
            <p:ph idx="1" type="subTitle"/>
          </p:nvPr>
        </p:nvSpPr>
        <p:spPr>
          <a:xfrm>
            <a:off x="621563" y="1104775"/>
            <a:ext cx="7878300" cy="36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Here’s some 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complaints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we’ve heard: 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7975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Complicated, ever-changing grocery store layouts that vary from store to store.</a:t>
            </a:r>
            <a:endParaRPr b="1">
              <a:solidFill>
                <a:schemeClr val="accent2"/>
              </a:solidFill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Too much time spent wandering looking for your specific items.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b="1" lang="en">
                <a:solidFill>
                  <a:schemeClr val="accent2"/>
                </a:solidFill>
              </a:rPr>
              <a:t>Does a Brita filter go under groceries? Outdoors? Electronics?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Nobody likes asking store employees for directions - a quick trip should involve minimal human interaction.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Font typeface="Overpass Light"/>
              <a:buAutoNum type="arabicPeriod"/>
            </a:pPr>
            <a:r>
              <a:rPr b="1" lang="en">
                <a:solidFill>
                  <a:schemeClr val="accent2"/>
                </a:solidFill>
              </a:rPr>
              <a:t>A 5 minute run turns to a 40 minute one bouncing from </a:t>
            </a:r>
            <a:r>
              <a:rPr b="1" lang="en">
                <a:solidFill>
                  <a:schemeClr val="accent2"/>
                </a:solidFill>
              </a:rPr>
              <a:t>aisle</a:t>
            </a:r>
            <a:r>
              <a:rPr b="1" lang="en">
                <a:solidFill>
                  <a:schemeClr val="accent2"/>
                </a:solidFill>
              </a:rPr>
              <a:t> to aisle</a:t>
            </a:r>
            <a:endParaRPr b="1">
              <a:solidFill>
                <a:schemeClr val="accent2"/>
              </a:solidFill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50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Instacart or Uber eats and other grocery shopping platforms are too expensive (plus they never do it right).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Overpass Light"/>
              <a:buAutoNum type="arabicPeriod"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Sites for grocery stores  (i.e. walmart site) can be 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inconvenient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and confusing, but how else can you tell if the item you want </a:t>
            </a: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is out?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</a:pPr>
            <a:r>
              <a:rPr b="1" lang="en">
                <a:solidFill>
                  <a:schemeClr val="accent2"/>
                </a:solidFill>
              </a:rPr>
              <a:t>We could keep going but you get the idea.</a:t>
            </a:r>
            <a:endParaRPr b="1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Here’s where Grocery Dash comes in.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"/>
          <p:cNvSpPr/>
          <p:nvPr/>
        </p:nvSpPr>
        <p:spPr>
          <a:xfrm>
            <a:off x="1500300" y="2032201"/>
            <a:ext cx="7643700" cy="46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5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59" name="Google Shape;259;p35"/>
          <p:cNvSpPr txBox="1"/>
          <p:nvPr>
            <p:ph idx="2" type="title"/>
          </p:nvPr>
        </p:nvSpPr>
        <p:spPr>
          <a:xfrm>
            <a:off x="2042990" y="20407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0" name="Google Shape;260;p35"/>
          <p:cNvSpPr txBox="1"/>
          <p:nvPr>
            <p:ph idx="1" type="subTitle"/>
          </p:nvPr>
        </p:nvSpPr>
        <p:spPr>
          <a:xfrm>
            <a:off x="1588790" y="2602425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261" name="Google Shape;261;p35"/>
          <p:cNvSpPr txBox="1"/>
          <p:nvPr>
            <p:ph idx="3" type="subTitle"/>
          </p:nvPr>
        </p:nvSpPr>
        <p:spPr>
          <a:xfrm>
            <a:off x="1465040" y="2881640"/>
            <a:ext cx="2121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Grocery Dash?</a:t>
            </a:r>
            <a:endParaRPr/>
          </a:p>
        </p:txBody>
      </p:sp>
      <p:sp>
        <p:nvSpPr>
          <p:cNvPr id="262" name="Google Shape;262;p35"/>
          <p:cNvSpPr txBox="1"/>
          <p:nvPr>
            <p:ph idx="4" type="title"/>
          </p:nvPr>
        </p:nvSpPr>
        <p:spPr>
          <a:xfrm>
            <a:off x="4542225" y="20407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3" name="Google Shape;263;p35"/>
          <p:cNvSpPr txBox="1"/>
          <p:nvPr>
            <p:ph idx="5" type="subTitle"/>
          </p:nvPr>
        </p:nvSpPr>
        <p:spPr>
          <a:xfrm>
            <a:off x="4088025" y="2594502"/>
            <a:ext cx="18744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</a:t>
            </a:r>
            <a:r>
              <a:rPr lang="en"/>
              <a:t> </a:t>
            </a:r>
            <a:endParaRPr/>
          </a:p>
        </p:txBody>
      </p:sp>
      <p:sp>
        <p:nvSpPr>
          <p:cNvPr id="264" name="Google Shape;264;p35"/>
          <p:cNvSpPr txBox="1"/>
          <p:nvPr>
            <p:ph idx="6" type="subTitle"/>
          </p:nvPr>
        </p:nvSpPr>
        <p:spPr>
          <a:xfrm>
            <a:off x="3852975" y="2881640"/>
            <a:ext cx="23445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 overview of the app</a:t>
            </a:r>
            <a:endParaRPr/>
          </a:p>
        </p:txBody>
      </p:sp>
      <p:sp>
        <p:nvSpPr>
          <p:cNvPr id="265" name="Google Shape;265;p35"/>
          <p:cNvSpPr txBox="1"/>
          <p:nvPr>
            <p:ph idx="7" type="title"/>
          </p:nvPr>
        </p:nvSpPr>
        <p:spPr>
          <a:xfrm>
            <a:off x="6994306" y="20407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6" name="Google Shape;266;p35"/>
          <p:cNvSpPr txBox="1"/>
          <p:nvPr>
            <p:ph idx="8" type="subTitle"/>
          </p:nvPr>
        </p:nvSpPr>
        <p:spPr>
          <a:xfrm>
            <a:off x="6541449" y="2594500"/>
            <a:ext cx="22671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Comparison</a:t>
            </a:r>
            <a:endParaRPr/>
          </a:p>
        </p:txBody>
      </p:sp>
      <p:sp>
        <p:nvSpPr>
          <p:cNvPr id="267" name="Google Shape;267;p35"/>
          <p:cNvSpPr txBox="1"/>
          <p:nvPr>
            <p:ph idx="9" type="subTitle"/>
          </p:nvPr>
        </p:nvSpPr>
        <p:spPr>
          <a:xfrm>
            <a:off x="6343756" y="2881640"/>
            <a:ext cx="2267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	Why ours is better</a:t>
            </a:r>
            <a:endParaRPr/>
          </a:p>
        </p:txBody>
      </p:sp>
      <p:cxnSp>
        <p:nvCxnSpPr>
          <p:cNvPr id="268" name="Google Shape;268;p35"/>
          <p:cNvCxnSpPr/>
          <p:nvPr/>
        </p:nvCxnSpPr>
        <p:spPr>
          <a:xfrm>
            <a:off x="9044950" y="2039100"/>
            <a:ext cx="0" cy="444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35"/>
          <p:cNvCxnSpPr/>
          <p:nvPr/>
        </p:nvCxnSpPr>
        <p:spPr>
          <a:xfrm>
            <a:off x="9044950" y="3253225"/>
            <a:ext cx="0" cy="444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</a:t>
            </a:r>
            <a:r>
              <a:rPr lang="en"/>
              <a:t>1</a:t>
            </a:r>
            <a:endParaRPr b="1"/>
          </a:p>
        </p:txBody>
      </p:sp>
      <p:sp>
        <p:nvSpPr>
          <p:cNvPr id="275" name="Google Shape;275;p36"/>
          <p:cNvSpPr txBox="1"/>
          <p:nvPr>
            <p:ph idx="2" type="title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/>
          <p:nvPr>
            <p:ph idx="1" type="subTitle"/>
          </p:nvPr>
        </p:nvSpPr>
        <p:spPr>
          <a:xfrm>
            <a:off x="4863950" y="2438125"/>
            <a:ext cx="3566700" cy="11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Grocery Dash simplifies and makes your shopping </a:t>
            </a:r>
            <a:r>
              <a:rPr lang="en"/>
              <a:t>experience</a:t>
            </a:r>
            <a:r>
              <a:rPr lang="en"/>
              <a:t> more </a:t>
            </a:r>
            <a:r>
              <a:rPr lang="en"/>
              <a:t>efficient by mapping out your grocery store trip in the most timely possible manner.</a:t>
            </a:r>
            <a:endParaRPr/>
          </a:p>
        </p:txBody>
      </p:sp>
      <p:sp>
        <p:nvSpPr>
          <p:cNvPr id="281" name="Google Shape;281;p37"/>
          <p:cNvSpPr txBox="1"/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</a:t>
            </a:r>
            <a:endParaRPr/>
          </a:p>
        </p:txBody>
      </p:sp>
      <p:cxnSp>
        <p:nvCxnSpPr>
          <p:cNvPr id="282" name="Google Shape;282;p37"/>
          <p:cNvCxnSpPr/>
          <p:nvPr/>
        </p:nvCxnSpPr>
        <p:spPr>
          <a:xfrm rot="10800000">
            <a:off x="102075" y="108900"/>
            <a:ext cx="0" cy="4919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7"/>
          <p:cNvCxnSpPr/>
          <p:nvPr/>
        </p:nvCxnSpPr>
        <p:spPr>
          <a:xfrm rot="10800000">
            <a:off x="90450" y="5036375"/>
            <a:ext cx="4473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37"/>
          <p:cNvCxnSpPr/>
          <p:nvPr/>
        </p:nvCxnSpPr>
        <p:spPr>
          <a:xfrm rot="10800000">
            <a:off x="90450" y="101275"/>
            <a:ext cx="4473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5" name="Google Shape;285;p37"/>
          <p:cNvPicPr preferRelativeResize="0"/>
          <p:nvPr/>
        </p:nvPicPr>
        <p:blipFill rotWithShape="1">
          <a:blip r:embed="rId3">
            <a:alphaModFix/>
          </a:blip>
          <a:srcRect b="0" l="0" r="10754" t="0"/>
          <a:stretch/>
        </p:blipFill>
        <p:spPr>
          <a:xfrm>
            <a:off x="-2181025" y="50563"/>
            <a:ext cx="6744474" cy="503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"/>
          <p:cNvSpPr txBox="1"/>
          <p:nvPr>
            <p:ph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/>
              <a:t>0</a:t>
            </a:r>
            <a:r>
              <a:rPr lang="en"/>
              <a:t>2</a:t>
            </a:r>
            <a:endParaRPr b="1" sz="10000"/>
          </a:p>
        </p:txBody>
      </p:sp>
      <p:sp>
        <p:nvSpPr>
          <p:cNvPr id="291" name="Google Shape;291;p38"/>
          <p:cNvSpPr txBox="1"/>
          <p:nvPr>
            <p:ph idx="2" type="title"/>
          </p:nvPr>
        </p:nvSpPr>
        <p:spPr>
          <a:xfrm>
            <a:off x="3715400" y="1753300"/>
            <a:ext cx="5428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700"/>
              <a:t>Functionality</a:t>
            </a:r>
            <a:endParaRPr sz="8700"/>
          </a:p>
        </p:txBody>
      </p:sp>
      <p:sp>
        <p:nvSpPr>
          <p:cNvPr id="292" name="Google Shape;292;p38"/>
          <p:cNvSpPr txBox="1"/>
          <p:nvPr>
            <p:ph idx="1" type="subTitle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9"/>
          <p:cNvSpPr/>
          <p:nvPr/>
        </p:nvSpPr>
        <p:spPr>
          <a:xfrm>
            <a:off x="6408650" y="-159350"/>
            <a:ext cx="2728500" cy="52974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9"/>
          <p:cNvSpPr/>
          <p:nvPr/>
        </p:nvSpPr>
        <p:spPr>
          <a:xfrm>
            <a:off x="0" y="-75200"/>
            <a:ext cx="2728500" cy="52974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9"/>
          <p:cNvSpPr txBox="1"/>
          <p:nvPr>
            <p:ph type="title"/>
          </p:nvPr>
        </p:nvSpPr>
        <p:spPr>
          <a:xfrm>
            <a:off x="2436650" y="376325"/>
            <a:ext cx="40722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76250" lvl="0" marL="457200" rtl="0" algn="ctr">
              <a:spcBef>
                <a:spcPts val="0"/>
              </a:spcBef>
              <a:spcAft>
                <a:spcPts val="0"/>
              </a:spcAft>
              <a:buSzPts val="3900"/>
              <a:buAutoNum type="arabicPeriod"/>
            </a:pPr>
            <a:r>
              <a:rPr lang="en" sz="3900"/>
              <a:t>FIND YOUR STORE</a:t>
            </a:r>
            <a:endParaRPr sz="3900"/>
          </a:p>
        </p:txBody>
      </p:sp>
      <p:grpSp>
        <p:nvGrpSpPr>
          <p:cNvPr id="300" name="Google Shape;300;p39"/>
          <p:cNvGrpSpPr/>
          <p:nvPr/>
        </p:nvGrpSpPr>
        <p:grpSpPr>
          <a:xfrm>
            <a:off x="4079385" y="5260365"/>
            <a:ext cx="4721891" cy="2408367"/>
            <a:chOff x="238125" y="1038125"/>
            <a:chExt cx="7146800" cy="3633625"/>
          </a:xfrm>
        </p:grpSpPr>
        <p:sp>
          <p:nvSpPr>
            <p:cNvPr id="301" name="Google Shape;301;p39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9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9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9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9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9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9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9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9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9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9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9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9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9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9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9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9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9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9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9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9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9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9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9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9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9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9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9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9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9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9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9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9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9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9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9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9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9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9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9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9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9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9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9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9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9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9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9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9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9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9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9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9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9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9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9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9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9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9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9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9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9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9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9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9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9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9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9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9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9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9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9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9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9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9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9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9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9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9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9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9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9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9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9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9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9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9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9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9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9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9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9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9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9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9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9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9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9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9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9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9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9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9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9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9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9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9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9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9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9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9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9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9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9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9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9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9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9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9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9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9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9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9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9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9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9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9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9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9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9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9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9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9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9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9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9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9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9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9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9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9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9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9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9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9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9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9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9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9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9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9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9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9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9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9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9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9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9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9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9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9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9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9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9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9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9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9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9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9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9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9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9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9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9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9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9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9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9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9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9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9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9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9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9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9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9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9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9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9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9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9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9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9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9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9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9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9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9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9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9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9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9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9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9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9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9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9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9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9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9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9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9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9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9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9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9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9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9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9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9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9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9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9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9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9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9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9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9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9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9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9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9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9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9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9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9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9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9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9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9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9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9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9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9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9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9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9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9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9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9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9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9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9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9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9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9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9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9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9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9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9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9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9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9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9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9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9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9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9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9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9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9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9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9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9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9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9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9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9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9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9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9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9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9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9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9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9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9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9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9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9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9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9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9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9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9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9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9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9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9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9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9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9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9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9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9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9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9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9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9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9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9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9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9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9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9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9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9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9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9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9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9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9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9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9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9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9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9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9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9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9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9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9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9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9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9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9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9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9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9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9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9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9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9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9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9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9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9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9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9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9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9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9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9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9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9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9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9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9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9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9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9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9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9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9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9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9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9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9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9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9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9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9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9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9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9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9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9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9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9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9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9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9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9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9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9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9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9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9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9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9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9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9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9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9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9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9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9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9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9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9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9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9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9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9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9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9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9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9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9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9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9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9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9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9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9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9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9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9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9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9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9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9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9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9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9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9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9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9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9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9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9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9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9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9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9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9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9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9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9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9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9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9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9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9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9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9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9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9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9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9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9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9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9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9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9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9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9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9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9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9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9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9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9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9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9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9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9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9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9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9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9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9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9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9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9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9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9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9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9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9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9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9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9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9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9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9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9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9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9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9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9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9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9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9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9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9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9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9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9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9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9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9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9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9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9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9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9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9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9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9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9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9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9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9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9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9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9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9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9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9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9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9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9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9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9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9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9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9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9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9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9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9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9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9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9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9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9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9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9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9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9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9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9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9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9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9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9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9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9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9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9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9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9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9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9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9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9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9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9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9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9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9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9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9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9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9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9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9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9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9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9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9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9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9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9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9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9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9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9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9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9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9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9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9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9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9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9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9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9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9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9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9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9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9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9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9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9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9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9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9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9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9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9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9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9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9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9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9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9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9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9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9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9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9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9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9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9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9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9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9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9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9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9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9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9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9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9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9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9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9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9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9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9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9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9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9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9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9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9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9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9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9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9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9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9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9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9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9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9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9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9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9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9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9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9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9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9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9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9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73" name="Google Shape;187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1659" y="-159350"/>
            <a:ext cx="2893220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4" name="Google Shape;1874;p39"/>
          <p:cNvPicPr preferRelativeResize="0"/>
          <p:nvPr/>
        </p:nvPicPr>
        <p:blipFill rotWithShape="1">
          <a:blip r:embed="rId4">
            <a:alphaModFix/>
          </a:blip>
          <a:srcRect b="0" l="12449" r="0" t="0"/>
          <a:stretch/>
        </p:blipFill>
        <p:spPr>
          <a:xfrm>
            <a:off x="6564650" y="-502560"/>
            <a:ext cx="2946899" cy="598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875" name="Google Shape;1875;p39"/>
          <p:cNvSpPr txBox="1"/>
          <p:nvPr>
            <p:ph type="title"/>
          </p:nvPr>
        </p:nvSpPr>
        <p:spPr>
          <a:xfrm>
            <a:off x="2336450" y="1258050"/>
            <a:ext cx="40722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2. </a:t>
            </a:r>
            <a:r>
              <a:rPr lang="en" sz="3900"/>
              <a:t>Input grocery list</a:t>
            </a:r>
            <a:endParaRPr sz="3900"/>
          </a:p>
        </p:txBody>
      </p:sp>
      <p:sp>
        <p:nvSpPr>
          <p:cNvPr id="1876" name="Google Shape;1876;p39"/>
          <p:cNvSpPr txBox="1"/>
          <p:nvPr>
            <p:ph idx="4294967295" type="subTitle"/>
          </p:nvPr>
        </p:nvSpPr>
        <p:spPr>
          <a:xfrm>
            <a:off x="2999303" y="2039550"/>
            <a:ext cx="2946900" cy="4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Be as detailed or as </a:t>
            </a:r>
            <a:r>
              <a:rPr lang="en"/>
              <a:t>vague</a:t>
            </a:r>
            <a:r>
              <a:rPr lang="en"/>
              <a:t> as you want! The app will find the closest match.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1" name="Google Shape;1881;p40"/>
          <p:cNvPicPr preferRelativeResize="0"/>
          <p:nvPr/>
        </p:nvPicPr>
        <p:blipFill rotWithShape="1">
          <a:blip r:embed="rId3">
            <a:alphaModFix/>
          </a:blip>
          <a:srcRect b="60597" l="0" r="0" t="12356"/>
          <a:stretch/>
        </p:blipFill>
        <p:spPr>
          <a:xfrm>
            <a:off x="8650" y="4001975"/>
            <a:ext cx="9144000" cy="13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2" name="Google Shape;1882;p40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Watch the ideal route populate</a:t>
            </a:r>
            <a:endParaRPr/>
          </a:p>
        </p:txBody>
      </p:sp>
      <p:sp>
        <p:nvSpPr>
          <p:cNvPr id="1883" name="Google Shape;1883;p40"/>
          <p:cNvSpPr txBox="1"/>
          <p:nvPr>
            <p:ph idx="2" type="subTitle"/>
          </p:nvPr>
        </p:nvSpPr>
        <p:spPr>
          <a:xfrm>
            <a:off x="1057645" y="1267175"/>
            <a:ext cx="7370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 </a:t>
            </a:r>
            <a:r>
              <a:rPr lang="en"/>
              <a:t>references</a:t>
            </a:r>
            <a:r>
              <a:rPr lang="en"/>
              <a:t> the </a:t>
            </a:r>
            <a:r>
              <a:rPr lang="en"/>
              <a:t>official</a:t>
            </a:r>
            <a:r>
              <a:rPr lang="en"/>
              <a:t> grocery store site/catalog to keep updated on any changes to layout. It finds the fastest most efficient way to grab all your </a:t>
            </a:r>
            <a:r>
              <a:rPr lang="en"/>
              <a:t>groceries. This is also available in list form similar to a maps app.</a:t>
            </a:r>
            <a:endParaRPr/>
          </a:p>
        </p:txBody>
      </p:sp>
      <p:sp>
        <p:nvSpPr>
          <p:cNvPr id="1884" name="Google Shape;1884;p40"/>
          <p:cNvSpPr txBox="1"/>
          <p:nvPr>
            <p:ph idx="9" type="subTitle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885" name="Google Shape;1885;p40"/>
          <p:cNvSpPr txBox="1"/>
          <p:nvPr>
            <p:ph idx="13" type="subTitle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 </a:t>
            </a:r>
            <a:endParaRPr/>
          </a:p>
        </p:txBody>
      </p:sp>
      <p:grpSp>
        <p:nvGrpSpPr>
          <p:cNvPr id="1886" name="Google Shape;1886;p40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1887" name="Google Shape;1887;p40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8" name="Google Shape;1888;p40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9" name="Google Shape;1889;p40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890" name="Google Shape;1890;p40"/>
          <p:cNvPicPr preferRelativeResize="0"/>
          <p:nvPr/>
        </p:nvPicPr>
        <p:blipFill rotWithShape="1">
          <a:blip r:embed="rId4">
            <a:alphaModFix/>
          </a:blip>
          <a:srcRect b="39291" l="0" r="0" t="32019"/>
          <a:stretch/>
        </p:blipFill>
        <p:spPr>
          <a:xfrm>
            <a:off x="1931025" y="2248899"/>
            <a:ext cx="4889576" cy="2493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" name="Google Shape;1895;p41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Don’t have your item?</a:t>
            </a:r>
            <a:endParaRPr/>
          </a:p>
        </p:txBody>
      </p:sp>
      <p:sp>
        <p:nvSpPr>
          <p:cNvPr id="1896" name="Google Shape;1896;p41"/>
          <p:cNvSpPr txBox="1"/>
          <p:nvPr/>
        </p:nvSpPr>
        <p:spPr>
          <a:xfrm>
            <a:off x="525100" y="1414875"/>
            <a:ext cx="4874400" cy="10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Put an item in your list that is 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unavailable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? The app will 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recommend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the closet items and put them in your route instead. This could be from brand 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differences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or even item 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differences</a:t>
            </a:r>
            <a:r>
              <a:rPr lang="en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.</a:t>
            </a:r>
            <a:endParaRPr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cxnSp>
        <p:nvCxnSpPr>
          <p:cNvPr id="1897" name="Google Shape;1897;p41"/>
          <p:cNvCxnSpPr/>
          <p:nvPr/>
        </p:nvCxnSpPr>
        <p:spPr>
          <a:xfrm>
            <a:off x="4056448" y="3944025"/>
            <a:ext cx="415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98" name="Google Shape;1898;p41"/>
          <p:cNvCxnSpPr/>
          <p:nvPr/>
        </p:nvCxnSpPr>
        <p:spPr>
          <a:xfrm>
            <a:off x="5635239" y="3944025"/>
            <a:ext cx="248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899" name="Google Shape;1899;p41"/>
          <p:cNvPicPr preferRelativeResize="0"/>
          <p:nvPr/>
        </p:nvPicPr>
        <p:blipFill rotWithShape="1">
          <a:blip r:embed="rId3">
            <a:alphaModFix/>
          </a:blip>
          <a:srcRect b="10824" l="13956" r="11007" t="11692"/>
          <a:stretch/>
        </p:blipFill>
        <p:spPr>
          <a:xfrm>
            <a:off x="5782003" y="-111325"/>
            <a:ext cx="280162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 Marketing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